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86" y="5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3264690"/>
              </p:ext>
            </p:extLst>
          </p:nvPr>
        </p:nvGraphicFramePr>
        <p:xfrm>
          <a:off x="307975" y="2588895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126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0441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07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Переменная облачность, временами дождь, гроза. Ветер юго-восточный 9-14 м/с. Температура воздуха ночью 10-12, днем 22-24 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08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07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временами дождь, гроза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южный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9-14, порывы 15-20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</a:t>
            </a:r>
            <a:r>
              <a:rPr lang="ru-RU" sz="12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воздуха               13-15</a:t>
            </a:r>
            <a:r>
              <a:rPr lang="ru-RU" sz="120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тепла.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ночью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804776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7017781"/>
              </p:ext>
            </p:extLst>
          </p:nvPr>
        </p:nvGraphicFramePr>
        <p:xfrm>
          <a:off x="5075128" y="4322162"/>
          <a:ext cx="4588669" cy="20113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75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6003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27979</TotalTime>
  <Words>603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4290</cp:revision>
  <cp:lastPrinted>2021-07-01T03:56:27Z</cp:lastPrinted>
  <dcterms:created xsi:type="dcterms:W3CDTF">2018-03-27T06:03:00Z</dcterms:created>
  <dcterms:modified xsi:type="dcterms:W3CDTF">2026-05-06T09:18:16Z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